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691813" cy="1511935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5" autoAdjust="0"/>
    <p:restoredTop sz="94660" autoAdjust="0"/>
  </p:normalViewPr>
  <p:slideViewPr>
    <p:cSldViewPr snapToGrid="0">
      <p:cViewPr>
        <p:scale>
          <a:sx n="53" d="100"/>
          <a:sy n="53" d="100"/>
        </p:scale>
        <p:origin x="-3936" y="-138"/>
      </p:cViewPr>
      <p:guideLst>
        <p:guide orient="horz" pos="4762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4E069-0E05-488D-BE11-A79C9D53E7D4}" type="datetimeFigureOut">
              <a:rPr lang="it-IT"/>
              <a:pPr>
                <a:defRPr/>
              </a:pPr>
              <a:t>06/05/2025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4A252-638A-4B66-843C-C0A23AAF07F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4B8A8-5628-4E67-86B6-A1BC9E73505A}" type="datetimeFigureOut">
              <a:rPr lang="it-IT"/>
              <a:pPr>
                <a:defRPr/>
              </a:pPr>
              <a:t>06/05/2025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13317-F3C1-4895-A41E-7D3538CEC70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66064-4AB0-4886-864E-D8F83C5E40F4}" type="datetimeFigureOut">
              <a:rPr lang="it-IT"/>
              <a:pPr>
                <a:defRPr/>
              </a:pPr>
              <a:t>06/05/2025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10937-96D0-437A-BB85-7BED39F4FFF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0228E-544C-4D0E-8CF4-70F02F06279E}" type="datetimeFigureOut">
              <a:rPr lang="it-IT"/>
              <a:pPr>
                <a:defRPr/>
              </a:pPr>
              <a:t>06/05/2025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BE6C13-FCCB-43F3-9071-01CFBDE7C15E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>
                    <a:tint val="82000"/>
                  </a:schemeClr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82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82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42FFB-4D61-4270-874B-6E7B23E6E2D3}" type="datetimeFigureOut">
              <a:rPr lang="it-IT"/>
              <a:pPr>
                <a:defRPr/>
              </a:pPr>
              <a:t>06/05/2025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DBFFC-7FE4-4DA9-B49C-28B2E580F0D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D0C57-7005-40AE-9695-8AC2163F0540}" type="datetimeFigureOut">
              <a:rPr lang="it-IT"/>
              <a:pPr>
                <a:defRPr/>
              </a:pPr>
              <a:t>06/05/2025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AB60A-2992-4EAB-86D0-395571AAF63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1113D-AFB7-4150-B673-5BE025ECA320}" type="datetimeFigureOut">
              <a:rPr lang="it-IT"/>
              <a:pPr>
                <a:defRPr/>
              </a:pPr>
              <a:t>06/05/2025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D0B76-8F08-4439-B123-89C84F72D4C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29876-D01C-4E6D-BD20-9319A93118F0}" type="datetimeFigureOut">
              <a:rPr lang="it-IT"/>
              <a:pPr>
                <a:defRPr/>
              </a:pPr>
              <a:t>06/05/2025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AFB190-9559-407A-AC4C-CB77C71C9EF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B854F-2B4A-4F23-B6DD-9483973ABD13}" type="datetimeFigureOut">
              <a:rPr lang="it-IT"/>
              <a:pPr>
                <a:defRPr/>
              </a:pPr>
              <a:t>06/05/2025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B9BF5-BD36-47F3-B546-8BCBBA17AA3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900FA-8235-49D3-9F8C-4E99F3C28E1C}" type="datetimeFigureOut">
              <a:rPr lang="it-IT"/>
              <a:pPr>
                <a:defRPr/>
              </a:pPr>
              <a:t>06/05/2025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BBB4A-EBF3-4520-8AEC-E736EBCD2CE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rtlCol="0">
            <a:normAutofit/>
          </a:bodyPr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7978D-E54B-4429-8904-5FB44B1ED60C}" type="datetimeFigureOut">
              <a:rPr lang="it-IT"/>
              <a:pPr>
                <a:defRPr/>
              </a:pPr>
              <a:t>06/05/2025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7C0AE6-3E99-4721-ACBA-DCD85937896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35013" y="804863"/>
            <a:ext cx="9221787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 dello schema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35013" y="4024313"/>
            <a:ext cx="9221787" cy="959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13" y="14012863"/>
            <a:ext cx="2405062" cy="804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3">
                <a:solidFill>
                  <a:schemeClr val="tx1">
                    <a:tint val="82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62DA91E-623F-42CC-B28C-3A8738B3B705}" type="datetimeFigureOut">
              <a:rPr lang="it-IT"/>
              <a:pPr>
                <a:defRPr/>
              </a:pPr>
              <a:t>06/05/2025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713" y="14012863"/>
            <a:ext cx="3608387" cy="804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3">
                <a:solidFill>
                  <a:schemeClr val="tx1">
                    <a:tint val="82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738" y="14012863"/>
            <a:ext cx="2405062" cy="804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3">
                <a:solidFill>
                  <a:schemeClr val="tx1">
                    <a:tint val="82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259FED-5D31-4426-AAF1-E7D672842333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1068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068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ptos Display"/>
        </a:defRPr>
      </a:lvl2pPr>
      <a:lvl3pPr algn="l" defTabSz="1068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ptos Display"/>
        </a:defRPr>
      </a:lvl3pPr>
      <a:lvl4pPr algn="l" defTabSz="1068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ptos Display"/>
        </a:defRPr>
      </a:lvl4pPr>
      <a:lvl5pPr algn="l" defTabSz="1068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ptos Display"/>
        </a:defRPr>
      </a:lvl5pPr>
      <a:lvl6pPr marL="457200" algn="l" defTabSz="1068388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ptos Display"/>
        </a:defRPr>
      </a:lvl6pPr>
      <a:lvl7pPr marL="914400" algn="l" defTabSz="1068388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ptos Display"/>
        </a:defRPr>
      </a:lvl7pPr>
      <a:lvl8pPr marL="1371600" algn="l" defTabSz="1068388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ptos Display"/>
        </a:defRPr>
      </a:lvl8pPr>
      <a:lvl9pPr marL="1828800" algn="l" defTabSz="1068388" rtl="0" fontAlgn="base">
        <a:lnSpc>
          <a:spcPct val="90000"/>
        </a:lnSpc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Aptos Display"/>
        </a:defRPr>
      </a:lvl9pPr>
    </p:titleStyle>
    <p:bodyStyle>
      <a:lvl1pPr marL="266700" indent="-266700" algn="l" defTabSz="1068388" rtl="0" eaLnBrk="0" fontAlgn="base" hangingPunct="0">
        <a:lnSpc>
          <a:spcPct val="90000"/>
        </a:lnSpc>
        <a:spcBef>
          <a:spcPts val="1175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01688" indent="-266700" algn="l" defTabSz="1068388" rtl="0" eaLnBrk="0" fontAlgn="base" hangingPunct="0">
        <a:lnSpc>
          <a:spcPct val="90000"/>
        </a:lnSpc>
        <a:spcBef>
          <a:spcPts val="588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35088" indent="-266700" algn="l" defTabSz="1068388" rtl="0" eaLnBrk="0" fontAlgn="base" hangingPunct="0">
        <a:lnSpc>
          <a:spcPct val="90000"/>
        </a:lnSpc>
        <a:spcBef>
          <a:spcPts val="588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70075" indent="-266700" algn="l" defTabSz="1068388" rtl="0" eaLnBrk="0" fontAlgn="base" hangingPunct="0">
        <a:lnSpc>
          <a:spcPct val="90000"/>
        </a:lnSpc>
        <a:spcBef>
          <a:spcPts val="588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05063" indent="-266700" algn="l" defTabSz="1068388" rtl="0" eaLnBrk="0" fontAlgn="base" hangingPunct="0">
        <a:lnSpc>
          <a:spcPct val="90000"/>
        </a:lnSpc>
        <a:spcBef>
          <a:spcPts val="588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une.fe.it/eduf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emf"/><Relationship Id="rId4" Type="http://schemas.openxmlformats.org/officeDocument/2006/relationships/hyperlink" Target="mailto:contributoconciliazione@edu.comune.fe.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mmagin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94988" cy="1511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CasellaDiTesto 5"/>
          <p:cNvSpPr txBox="1">
            <a:spLocks noChangeArrowheads="1"/>
          </p:cNvSpPr>
          <p:nvPr/>
        </p:nvSpPr>
        <p:spPr bwMode="auto">
          <a:xfrm>
            <a:off x="246063" y="11576050"/>
            <a:ext cx="100107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2000">
                <a:solidFill>
                  <a:schemeClr val="bg1"/>
                </a:solidFill>
                <a:latin typeface="Lato"/>
                <a:ea typeface="Lato"/>
                <a:cs typeface="Lato"/>
              </a:rPr>
              <a:t>Le famiglie interessate possono presentare domanda tramite portale sosi@home a partire dal 30 aprile e fino al 27 maggio 2025 accedendo tramite SPID/CIE/CNS</a:t>
            </a:r>
          </a:p>
          <a:p>
            <a:r>
              <a:rPr lang="it-IT" sz="2000">
                <a:solidFill>
                  <a:schemeClr val="bg1"/>
                </a:solidFill>
                <a:latin typeface="Lato"/>
                <a:ea typeface="Lato"/>
                <a:cs typeface="Lato"/>
              </a:rPr>
              <a:t>L’elenco dei centri estivi privati e comunali che hanno aderito al progetto e ulteriori informazioni sono disponibili sul sito </a:t>
            </a:r>
            <a:r>
              <a:rPr lang="it-IT" sz="2000">
                <a:latin typeface="Lato"/>
                <a:hlinkClick r:id="rId3"/>
              </a:rPr>
              <a:t>www.comune.fe.it/edufe</a:t>
            </a:r>
            <a:endParaRPr lang="it-IT" sz="2000">
              <a:latin typeface="Lato"/>
            </a:endParaRPr>
          </a:p>
          <a:p>
            <a:r>
              <a:rPr lang="it-IT" sz="2000">
                <a:solidFill>
                  <a:schemeClr val="bg1"/>
                </a:solidFill>
                <a:latin typeface="Lato"/>
                <a:ea typeface="Lato"/>
                <a:cs typeface="Lato"/>
              </a:rPr>
              <a:t>Per maggiori informazioni scrivere a </a:t>
            </a:r>
            <a:r>
              <a:rPr lang="it-IT" sz="2000">
                <a:latin typeface="Lato"/>
                <a:hlinkClick r:id="rId4"/>
              </a:rPr>
              <a:t>contributoconciliazione@edu.comune.fe.it</a:t>
            </a:r>
            <a:endParaRPr lang="it-IT" sz="2000">
              <a:latin typeface="Lato"/>
            </a:endParaRPr>
          </a:p>
          <a:p>
            <a:r>
              <a:rPr lang="it-IT" sz="2000">
                <a:solidFill>
                  <a:schemeClr val="bg1"/>
                </a:solidFill>
                <a:latin typeface="Lato"/>
                <a:ea typeface="Lato"/>
                <a:cs typeface="Lato"/>
              </a:rPr>
              <a:t>oppure contattare lo 0532418109 </a:t>
            </a:r>
          </a:p>
        </p:txBody>
      </p:sp>
      <p:pic>
        <p:nvPicPr>
          <p:cNvPr id="1331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2688" y="13841413"/>
            <a:ext cx="3154362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177</TotalTime>
  <Words>53</Words>
  <Application>Microsoft Macintosh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Modello struttura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Aptos Display</vt:lpstr>
      <vt:lpstr>Aptos</vt:lpstr>
      <vt:lpstr>Calibri</vt:lpstr>
      <vt:lpstr>Lato</vt:lpstr>
      <vt:lpstr>Tema di Office</vt:lpstr>
      <vt:lpstr>Diapositiva 1</vt:lpstr>
    </vt:vector>
  </TitlesOfParts>
  <Company>Regione Emilia-Romagna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Niboli Francesco</dc:creator>
  <cp:lastModifiedBy>d.sasso</cp:lastModifiedBy>
  <cp:revision>11</cp:revision>
  <dcterms:created xsi:type="dcterms:W3CDTF">2024-03-25T11:35:01Z</dcterms:created>
  <dcterms:modified xsi:type="dcterms:W3CDTF">2025-05-06T06:47:02Z</dcterms:modified>
</cp:coreProperties>
</file>