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5" autoAdjust="0"/>
    <p:restoredTop sz="94660" autoAdjust="0"/>
  </p:normalViewPr>
  <p:slideViewPr>
    <p:cSldViewPr snapToGrid="0">
      <p:cViewPr>
        <p:scale>
          <a:sx n="53" d="100"/>
          <a:sy n="53" d="100"/>
        </p:scale>
        <p:origin x="-3810" y="-84"/>
      </p:cViewPr>
      <p:guideLst>
        <p:guide orient="horz" pos="476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4E069-0E05-488D-BE11-A79C9D53E7D4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4A252-638A-4B66-843C-C0A23AAF07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B8A8-5628-4E67-86B6-A1BC9E73505A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3317-F3C1-4895-A41E-7D3538CEC7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6064-4AB0-4886-864E-D8F83C5E40F4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0937-96D0-437A-BB85-7BED39F4FF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228E-544C-4D0E-8CF4-70F02F06279E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6C13-FCCB-43F3-9071-01CFBDE7C1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2FFB-4D61-4270-874B-6E7B23E6E2D3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BFFC-7FE4-4DA9-B49C-28B2E580F0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0C57-7005-40AE-9695-8AC2163F0540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B60A-2992-4EAB-86D0-395571AAF6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113D-AFB7-4150-B673-5BE025ECA320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0B76-8F08-4439-B123-89C84F72D4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9876-D01C-4E6D-BD20-9319A93118F0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B190-9559-407A-AC4C-CB77C71C9E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B854F-2B4A-4F23-B6DD-9483973ABD13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9BF5-BD36-47F3-B546-8BCBBA17AA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00FA-8235-49D3-9F8C-4E99F3C28E1C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BB4A-EBF3-4520-8AEC-E736EBCD2C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rtlCol="0">
            <a:normAutofit/>
          </a:bodyPr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978D-E54B-4429-8904-5FB44B1ED60C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0AE6-3E99-4721-ACBA-DCD8593789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804863"/>
            <a:ext cx="9221787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5013" y="4024313"/>
            <a:ext cx="9221787" cy="959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2DA91E-623F-42CC-B28C-3A8738B3B705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14012863"/>
            <a:ext cx="3608387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259FED-5D31-4426-AAF1-E7D6728423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2pPr>
      <a:lvl3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3pPr>
      <a:lvl4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4pPr>
      <a:lvl5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5pPr>
      <a:lvl6pPr marL="4572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6pPr>
      <a:lvl7pPr marL="9144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7pPr>
      <a:lvl8pPr marL="13716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8pPr>
      <a:lvl9pPr marL="18288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9pPr>
    </p:titleStyle>
    <p:bodyStyle>
      <a:lvl1pPr marL="266700" indent="-266700" algn="l" defTabSz="1068388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35088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075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063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e.fe.it/eduf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hyperlink" Target="mailto:contributoconciliazione@edu.comune.fe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4988" cy="151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CasellaDiTesto 5"/>
          <p:cNvSpPr txBox="1">
            <a:spLocks noChangeArrowheads="1"/>
          </p:cNvSpPr>
          <p:nvPr/>
        </p:nvSpPr>
        <p:spPr bwMode="auto">
          <a:xfrm>
            <a:off x="246063" y="11576050"/>
            <a:ext cx="10010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chemeClr val="bg1"/>
                </a:solidFill>
                <a:latin typeface="Lato"/>
                <a:ea typeface="Lato"/>
                <a:cs typeface="Lato"/>
              </a:rPr>
              <a:t>Le famiglie interessate possono presentare domanda tramite portale sosi@home a partire dal 30 aprile e fino al 27 maggio 2025 accedendo tramite SPID/CIE/CNS</a:t>
            </a:r>
          </a:p>
          <a:p>
            <a:r>
              <a:rPr lang="it-IT" sz="2000">
                <a:solidFill>
                  <a:schemeClr val="bg1"/>
                </a:solidFill>
                <a:latin typeface="Lato"/>
                <a:ea typeface="Lato"/>
                <a:cs typeface="Lato"/>
              </a:rPr>
              <a:t>L’elenco dei centri estivi privati e comunali che hanno aderito al progetto e ulteriori informazioni sono disponibili sul sito </a:t>
            </a:r>
            <a:r>
              <a:rPr lang="it-IT" sz="2000">
                <a:latin typeface="Lato"/>
                <a:hlinkClick r:id="rId3"/>
              </a:rPr>
              <a:t>www.comune.fe.it/edufe</a:t>
            </a:r>
            <a:endParaRPr lang="it-IT" sz="2000">
              <a:latin typeface="Lato"/>
            </a:endParaRPr>
          </a:p>
          <a:p>
            <a:r>
              <a:rPr lang="it-IT" sz="2000">
                <a:solidFill>
                  <a:schemeClr val="bg1"/>
                </a:solidFill>
                <a:latin typeface="Lato"/>
                <a:ea typeface="Lato"/>
                <a:cs typeface="Lato"/>
              </a:rPr>
              <a:t>Per maggiori informazioni scrivere a </a:t>
            </a:r>
            <a:r>
              <a:rPr lang="it-IT" sz="2000">
                <a:latin typeface="Lato"/>
                <a:hlinkClick r:id="rId4"/>
              </a:rPr>
              <a:t>contributoconciliazione@edu.comune.fe.it</a:t>
            </a:r>
            <a:endParaRPr lang="it-IT" sz="2000">
              <a:latin typeface="Lato"/>
            </a:endParaRPr>
          </a:p>
          <a:p>
            <a:r>
              <a:rPr lang="it-IT" sz="2000">
                <a:solidFill>
                  <a:schemeClr val="bg1"/>
                </a:solidFill>
                <a:latin typeface="Lato"/>
                <a:ea typeface="Lato"/>
                <a:cs typeface="Lato"/>
              </a:rPr>
              <a:t>oppure contattare lo 0532418109 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2688" y="13841413"/>
            <a:ext cx="3154362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53</Words>
  <Application>Microsoft Office PowerPoint</Application>
  <PresentationFormat>Personalizzato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Company>Regione Emilia-Romagna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t.finotti</cp:lastModifiedBy>
  <cp:revision>11</cp:revision>
  <dcterms:created xsi:type="dcterms:W3CDTF">2024-03-25T11:35:01Z</dcterms:created>
  <dcterms:modified xsi:type="dcterms:W3CDTF">2025-05-06T06:51:02Z</dcterms:modified>
</cp:coreProperties>
</file>